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78" r:id="rId6"/>
    <p:sldId id="259" r:id="rId7"/>
    <p:sldId id="261" r:id="rId8"/>
    <p:sldId id="266" r:id="rId9"/>
    <p:sldId id="276" r:id="rId10"/>
    <p:sldId id="277" r:id="rId11"/>
    <p:sldId id="263" r:id="rId12"/>
    <p:sldId id="264" r:id="rId13"/>
    <p:sldId id="271" r:id="rId14"/>
    <p:sldId id="280" r:id="rId15"/>
    <p:sldId id="267" r:id="rId16"/>
    <p:sldId id="265" r:id="rId17"/>
    <p:sldId id="269" r:id="rId18"/>
    <p:sldId id="279" r:id="rId19"/>
    <p:sldId id="262" r:id="rId20"/>
    <p:sldId id="272" r:id="rId21"/>
    <p:sldId id="275" r:id="rId22"/>
    <p:sldId id="274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27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2021. 11. 2.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maysee/mushrooms-classification-common-genuss-imag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9D1294-E98C-6B46-85F4-86745AEE249A}"/>
              </a:ext>
            </a:extLst>
          </p:cNvPr>
          <p:cNvSpPr/>
          <p:nvPr/>
        </p:nvSpPr>
        <p:spPr>
          <a:xfrm>
            <a:off x="4210912" y="1542384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BACKEND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8D0CAC-D0E7-514E-96DC-B415C03A57E3}"/>
              </a:ext>
            </a:extLst>
          </p:cNvPr>
          <p:cNvSpPr/>
          <p:nvPr/>
        </p:nvSpPr>
        <p:spPr>
          <a:xfrm>
            <a:off x="285363" y="1542385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FRONTEND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34" y="2470055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4637321"/>
            <a:ext cx="1404470" cy="75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2417167"/>
            <a:ext cx="1072800" cy="1205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0055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3225621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6744" y="5384074"/>
            <a:ext cx="597557" cy="75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78" y="3881321"/>
            <a:ext cx="1679271" cy="75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50" y="2470055"/>
            <a:ext cx="3048994" cy="75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66" y="3847773"/>
            <a:ext cx="1169788" cy="13943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9150" y="5393321"/>
            <a:ext cx="2507594" cy="75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5335392"/>
            <a:ext cx="1072800" cy="8533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8" y="4108016"/>
            <a:ext cx="2966355" cy="7230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50096" y="5312556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38A33E-D54E-724A-85D8-EB0A3572D317}"/>
              </a:ext>
            </a:extLst>
          </p:cNvPr>
          <p:cNvSpPr/>
          <p:nvPr/>
        </p:nvSpPr>
        <p:spPr>
          <a:xfrm>
            <a:off x="288273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1C404-46EE-2041-917B-8C1721A72096}"/>
              </a:ext>
            </a:extLst>
          </p:cNvPr>
          <p:cNvSpPr/>
          <p:nvPr/>
        </p:nvSpPr>
        <p:spPr>
          <a:xfrm>
            <a:off x="4216729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458E8-2663-3C4D-A75A-4C23E2DE20F4}"/>
              </a:ext>
            </a:extLst>
          </p:cNvPr>
          <p:cNvSpPr/>
          <p:nvPr/>
        </p:nvSpPr>
        <p:spPr>
          <a:xfrm>
            <a:off x="8161897" y="1542383"/>
            <a:ext cx="3753464" cy="6777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+mj-ea"/>
                <a:ea typeface="+mj-ea"/>
              </a:rPr>
              <a:t>ML</a:t>
            </a:r>
            <a:endParaRPr kumimoji="1" lang="ko-Kore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7D9D3E-DD4B-5E43-AB51-09DC7EBC414E}"/>
              </a:ext>
            </a:extLst>
          </p:cNvPr>
          <p:cNvSpPr/>
          <p:nvPr/>
        </p:nvSpPr>
        <p:spPr>
          <a:xfrm>
            <a:off x="8161897" y="1542385"/>
            <a:ext cx="3747647" cy="4843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99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딥 러닝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https://www.kaggle.com/uciml/mushroom-classification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8,124</a:t>
            </a:r>
            <a:r>
              <a:rPr lang="ko-KR" altLang="en-US" dirty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CNN(Convolutional Neural Networks)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4"/>
              </a:rPr>
              <a:t>https://www.kaggle.com/maysee/mushrooms-classification-common-genuss-images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6,714</a:t>
            </a:r>
            <a:r>
              <a:rPr lang="ko-KR" altLang="en-US" dirty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097251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4772871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통합된 정보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*http://www.nihhs.go.kr/mushroom/psnMush/content0102.do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859</Words>
  <Application>Microsoft Macintosh PowerPoint</Application>
  <PresentationFormat>와이드스크린</PresentationFormat>
  <Paragraphs>134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P MJ</cp:lastModifiedBy>
  <cp:revision>66</cp:revision>
  <dcterms:created xsi:type="dcterms:W3CDTF">2021-11-01T00:54:43Z</dcterms:created>
  <dcterms:modified xsi:type="dcterms:W3CDTF">2021-11-02T05:16:25Z</dcterms:modified>
</cp:coreProperties>
</file>